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92" autoAdjust="0"/>
  </p:normalViewPr>
  <p:slideViewPr>
    <p:cSldViewPr>
      <p:cViewPr>
        <p:scale>
          <a:sx n="118" d="100"/>
          <a:sy n="118" d="100"/>
        </p:scale>
        <p:origin x="-148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2555-CBF0-45D9-91FC-B7D7D490131D}" type="datetimeFigureOut">
              <a:rPr lang="da-DK" smtClean="0"/>
              <a:t>12-05-2015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057A-BB01-4D4F-AD1A-3937CC313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596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2555-CBF0-45D9-91FC-B7D7D490131D}" type="datetimeFigureOut">
              <a:rPr lang="da-DK" smtClean="0"/>
              <a:t>12-05-2015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057A-BB01-4D4F-AD1A-3937CC313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169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2555-CBF0-45D9-91FC-B7D7D490131D}" type="datetimeFigureOut">
              <a:rPr lang="da-DK" smtClean="0"/>
              <a:t>12-05-2015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057A-BB01-4D4F-AD1A-3937CC313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816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2555-CBF0-45D9-91FC-B7D7D490131D}" type="datetimeFigureOut">
              <a:rPr lang="da-DK" smtClean="0"/>
              <a:t>12-05-2015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057A-BB01-4D4F-AD1A-3937CC313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721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2555-CBF0-45D9-91FC-B7D7D490131D}" type="datetimeFigureOut">
              <a:rPr lang="da-DK" smtClean="0"/>
              <a:t>12-05-2015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057A-BB01-4D4F-AD1A-3937CC313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182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2555-CBF0-45D9-91FC-B7D7D490131D}" type="datetimeFigureOut">
              <a:rPr lang="da-DK" smtClean="0"/>
              <a:t>12-05-2015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057A-BB01-4D4F-AD1A-3937CC313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312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2555-CBF0-45D9-91FC-B7D7D490131D}" type="datetimeFigureOut">
              <a:rPr lang="da-DK" smtClean="0"/>
              <a:t>12-05-2015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057A-BB01-4D4F-AD1A-3937CC313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285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2555-CBF0-45D9-91FC-B7D7D490131D}" type="datetimeFigureOut">
              <a:rPr lang="da-DK" smtClean="0"/>
              <a:t>12-05-2015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057A-BB01-4D4F-AD1A-3937CC313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52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2555-CBF0-45D9-91FC-B7D7D490131D}" type="datetimeFigureOut">
              <a:rPr lang="da-DK" smtClean="0"/>
              <a:t>12-05-2015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057A-BB01-4D4F-AD1A-3937CC313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61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2555-CBF0-45D9-91FC-B7D7D490131D}" type="datetimeFigureOut">
              <a:rPr lang="da-DK" smtClean="0"/>
              <a:t>12-05-2015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057A-BB01-4D4F-AD1A-3937CC313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948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2555-CBF0-45D9-91FC-B7D7D490131D}" type="datetimeFigureOut">
              <a:rPr lang="da-DK" smtClean="0"/>
              <a:t>12-05-2015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057A-BB01-4D4F-AD1A-3937CC313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965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B2555-CBF0-45D9-91FC-B7D7D490131D}" type="datetimeFigureOut">
              <a:rPr lang="da-DK" smtClean="0"/>
              <a:t>12-05-2015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C057A-BB01-4D4F-AD1A-3937CC313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079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400" i="1" dirty="0"/>
              <a:t>Demokrati, Islam og fredelig sameksistens. </a:t>
            </a:r>
            <a:r>
              <a:rPr lang="da-DK" sz="2400" i="1" dirty="0" smtClean="0"/>
              <a:t/>
            </a:r>
            <a:br>
              <a:rPr lang="da-DK" sz="2400" i="1" dirty="0" smtClean="0"/>
            </a:br>
            <a:r>
              <a:rPr lang="da-DK" sz="2400" i="1" dirty="0" smtClean="0"/>
              <a:t>I Senegal og Danmark</a:t>
            </a:r>
            <a:endParaRPr lang="da-DK" sz="2400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>
          <a:xfrm>
            <a:off x="467544" y="1449959"/>
            <a:ext cx="3008313" cy="5145817"/>
          </a:xfrm>
        </p:spPr>
        <p:txBody>
          <a:bodyPr>
            <a:noAutofit/>
          </a:bodyPr>
          <a:lstStyle/>
          <a:p>
            <a:r>
              <a:rPr lang="da-DK" sz="1500" b="1" dirty="0" err="1" smtClean="0">
                <a:solidFill>
                  <a:srgbClr val="0070C0"/>
                </a:solidFill>
              </a:rPr>
              <a:t>Teranga</a:t>
            </a:r>
            <a:r>
              <a:rPr lang="da-DK" sz="1500" dirty="0" smtClean="0"/>
              <a:t> betyder velkommen i Senegal. Det er et centralt begreb, der forener  vores mange folkeslag og forskellige religioner, siger </a:t>
            </a:r>
            <a:r>
              <a:rPr lang="da-DK" sz="1500" b="1" dirty="0" err="1" smtClean="0"/>
              <a:t>Djibril</a:t>
            </a:r>
            <a:r>
              <a:rPr lang="da-DK" sz="1500" b="1" dirty="0" smtClean="0"/>
              <a:t> </a:t>
            </a:r>
            <a:r>
              <a:rPr lang="da-DK" sz="1500" b="1" dirty="0" err="1" smtClean="0"/>
              <a:t>Baldé</a:t>
            </a:r>
            <a:r>
              <a:rPr lang="da-DK" sz="1500" b="1" dirty="0" smtClean="0"/>
              <a:t> </a:t>
            </a:r>
            <a:r>
              <a:rPr lang="da-DK" sz="1500" dirty="0" smtClean="0"/>
              <a:t>fra bondeorganisationen COLUFIFA. Vi har nu i over 40 år arbejdet for forbedring af bøndernes levevilkår baseret på </a:t>
            </a:r>
            <a:r>
              <a:rPr lang="da-DK" sz="1500" dirty="0" err="1" smtClean="0"/>
              <a:t>Teranga</a:t>
            </a:r>
            <a:r>
              <a:rPr lang="da-DK" sz="1500" dirty="0" smtClean="0"/>
              <a:t>.</a:t>
            </a:r>
          </a:p>
          <a:p>
            <a:r>
              <a:rPr lang="da-DK" sz="1500" b="1" dirty="0" smtClean="0"/>
              <a:t>Aminah </a:t>
            </a:r>
            <a:r>
              <a:rPr lang="da-DK" sz="1500" b="1" dirty="0" err="1" smtClean="0"/>
              <a:t>Tønnsen</a:t>
            </a:r>
            <a:r>
              <a:rPr lang="da-DK" sz="1500" dirty="0" smtClean="0"/>
              <a:t> fortæller ud fra sit muslimske udgangspunkt om dialog og samarbejde her i Danmark.</a:t>
            </a:r>
          </a:p>
          <a:p>
            <a:pPr>
              <a:lnSpc>
                <a:spcPct val="120000"/>
              </a:lnSpc>
            </a:pPr>
            <a:r>
              <a:rPr lang="da-DK" sz="1500" b="1" dirty="0" err="1" smtClean="0"/>
              <a:t>Basiru</a:t>
            </a:r>
            <a:r>
              <a:rPr lang="da-DK" sz="1500" b="1" dirty="0" smtClean="0"/>
              <a:t> </a:t>
            </a:r>
            <a:r>
              <a:rPr lang="da-DK" sz="1500" b="1" dirty="0" err="1" smtClean="0"/>
              <a:t>Suso</a:t>
            </a:r>
            <a:r>
              <a:rPr lang="da-DK" sz="1500" dirty="0" smtClean="0"/>
              <a:t>, </a:t>
            </a:r>
            <a:r>
              <a:rPr lang="da-DK" sz="1500" dirty="0" err="1" smtClean="0"/>
              <a:t>griot</a:t>
            </a:r>
            <a:r>
              <a:rPr lang="da-DK" sz="1500" dirty="0" smtClean="0"/>
              <a:t> og koraspiller, synger om alt mellem himmel og jord.</a:t>
            </a:r>
          </a:p>
          <a:p>
            <a:r>
              <a:rPr lang="da-DK" sz="1800" b="1" dirty="0" smtClean="0">
                <a:solidFill>
                  <a:srgbClr val="0070C0"/>
                </a:solidFill>
              </a:rPr>
              <a:t>Mandag 18. maj </a:t>
            </a:r>
          </a:p>
          <a:p>
            <a:r>
              <a:rPr lang="da-DK" sz="1800" b="1" dirty="0" smtClean="0">
                <a:solidFill>
                  <a:srgbClr val="0070C0"/>
                </a:solidFill>
              </a:rPr>
              <a:t>kl. 19-21 (mad kan </a:t>
            </a:r>
          </a:p>
          <a:p>
            <a:r>
              <a:rPr lang="da-DK" sz="1800" b="1" dirty="0" smtClean="0">
                <a:solidFill>
                  <a:srgbClr val="0070C0"/>
                </a:solidFill>
              </a:rPr>
              <a:t>købes fra kl. 18)</a:t>
            </a:r>
            <a:endParaRPr lang="da-DK" dirty="0" smtClean="0"/>
          </a:p>
          <a:p>
            <a:pPr>
              <a:lnSpc>
                <a:spcPct val="200000"/>
              </a:lnSpc>
            </a:pPr>
            <a:r>
              <a:rPr lang="da-DK" dirty="0" smtClean="0"/>
              <a:t>Finansieret af CISU</a:t>
            </a:r>
          </a:p>
          <a:p>
            <a:endParaRPr lang="da-DK" dirty="0"/>
          </a:p>
        </p:txBody>
      </p:sp>
      <p:pic>
        <p:nvPicPr>
          <p:cNvPr id="7" name="Pladsholder til indhold 6" descr="C:\Users\Ejer\Pictures\Picasa\DB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4664"/>
            <a:ext cx="3085182" cy="2346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 descr="C:\Users\Ejer\Documents\CtS\Oplysning\Aminah (2).t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988840"/>
            <a:ext cx="1406525" cy="195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lede 8" descr="C:\Users\Ejer\Pictures\Picasa\Basiru Suso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95704"/>
            <a:ext cx="3919855" cy="2496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229201"/>
            <a:ext cx="1076716" cy="136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boks 9"/>
          <p:cNvSpPr txBox="1"/>
          <p:nvPr/>
        </p:nvSpPr>
        <p:spPr>
          <a:xfrm>
            <a:off x="8446401" y="197000"/>
            <a:ext cx="513410" cy="6640151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da-DK" b="1" dirty="0" smtClean="0">
                <a:solidFill>
                  <a:srgbClr val="0070C0"/>
                </a:solidFill>
              </a:rPr>
              <a:t>Verdenskulturcentret</a:t>
            </a:r>
            <a:endParaRPr lang="da-DK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22</Words>
  <Application>Microsoft Office PowerPoint</Application>
  <PresentationFormat>Skærmshow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Kontortema</vt:lpstr>
      <vt:lpstr>Demokrati, Islam og fredelig sameksistens.  I Senegal og Danmark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Demokrati, Islam og fredelig sameksistens.  I Senegal og Danmark</dc:title>
  <dc:creator>Ejer</dc:creator>
  <cp:lastModifiedBy>Jørgen olsen</cp:lastModifiedBy>
  <cp:revision>8</cp:revision>
  <dcterms:created xsi:type="dcterms:W3CDTF">2015-05-11T14:27:01Z</dcterms:created>
  <dcterms:modified xsi:type="dcterms:W3CDTF">2015-05-12T09:42:20Z</dcterms:modified>
</cp:coreProperties>
</file>